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83" r:id="rId3"/>
    <p:sldId id="296" r:id="rId4"/>
    <p:sldId id="297" r:id="rId5"/>
    <p:sldId id="298" r:id="rId6"/>
    <p:sldId id="299" r:id="rId7"/>
    <p:sldId id="300" r:id="rId8"/>
    <p:sldId id="301" r:id="rId9"/>
    <p:sldId id="303" r:id="rId10"/>
    <p:sldId id="302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6 – Creating Dialog Boxes and Data Tables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Python Logo Transparent - myscrappylittlelife">
            <a:extLst>
              <a:ext uri="{FF2B5EF4-FFF2-40B4-BE49-F238E27FC236}">
                <a16:creationId xmlns:a16="http://schemas.microsoft.com/office/drawing/2014/main" id="{189E66E8-973B-8B2F-1D5A-3FD835A0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395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Try Your self!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1DA73B-04A8-B01E-5F9D-C8EDA3AB5FA3}"/>
              </a:ext>
            </a:extLst>
          </p:cNvPr>
          <p:cNvSpPr txBox="1"/>
          <p:nvPr/>
        </p:nvSpPr>
        <p:spPr>
          <a:xfrm>
            <a:off x="268223" y="2799470"/>
            <a:ext cx="82567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Follow the codes and make a real data of ‘Students Details’. Three columns represent the Name, Age, Address. </a:t>
            </a:r>
          </a:p>
        </p:txBody>
      </p:sp>
    </p:spTree>
    <p:extLst>
      <p:ext uri="{BB962C8B-B14F-4D97-AF65-F5344CB8AC3E}">
        <p14:creationId xmlns:p14="http://schemas.microsoft.com/office/powerpoint/2010/main" val="2197672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16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`</a:t>
            </a:r>
            <a:r>
              <a:rPr lang="en-US" sz="3200" b="1" dirty="0" err="1">
                <a:solidFill>
                  <a:schemeClr val="bg1"/>
                </a:solidFill>
              </a:rPr>
              <a:t>MDDialog</a:t>
            </a:r>
            <a:r>
              <a:rPr lang="en-US" sz="3200" b="1" dirty="0">
                <a:solidFill>
                  <a:schemeClr val="bg1"/>
                </a:solidFill>
              </a:rPr>
              <a:t>`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3B96847-EBF1-2E4B-13F2-7B908D9D60C5}"/>
              </a:ext>
            </a:extLst>
          </p:cNvPr>
          <p:cNvSpPr txBox="1"/>
          <p:nvPr/>
        </p:nvSpPr>
        <p:spPr>
          <a:xfrm>
            <a:off x="1596683" y="1353531"/>
            <a:ext cx="72790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A dialog box is a pop-up window that can display information, prompt the user for input, or confirm an action</a:t>
            </a:r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D6D2BB8-B15D-1A0A-51AB-B16CFE5D54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2373" y="2241508"/>
            <a:ext cx="727909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Parameters: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`title`	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: The title of the dialog.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`text`	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: The main content of the dialog.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`buttons`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: A list of button instances to be displayed in the dialog.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B187B60C-72EC-D2B7-C9BA-FFDF6F513B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2373" y="3683483"/>
            <a:ext cx="528561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Methods: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`open()`	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: Displays the dialog on the screen.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`dismiss()`	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</a:rPr>
              <a:t>: Closes and dismisses the dialog.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5862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16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`</a:t>
            </a:r>
            <a:r>
              <a:rPr lang="en-US" sz="3200" b="1" dirty="0" err="1">
                <a:solidFill>
                  <a:schemeClr val="bg1"/>
                </a:solidFill>
              </a:rPr>
              <a:t>MDDialog</a:t>
            </a:r>
            <a:r>
              <a:rPr lang="en-US" sz="3200" b="1" dirty="0">
                <a:solidFill>
                  <a:schemeClr val="bg1"/>
                </a:solidFill>
              </a:rPr>
              <a:t>`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F6343F-CDC3-A349-CF61-652AF462B6CE}"/>
              </a:ext>
            </a:extLst>
          </p:cNvPr>
          <p:cNvSpPr txBox="1"/>
          <p:nvPr/>
        </p:nvSpPr>
        <p:spPr>
          <a:xfrm>
            <a:off x="2011680" y="1137697"/>
            <a:ext cx="4572000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kivymd.uix.dialog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err="1"/>
              <a:t>MDDialog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687DC8-038A-B683-CFE5-961BA0BC4FE1}"/>
              </a:ext>
            </a:extLst>
          </p:cNvPr>
          <p:cNvSpPr txBox="1"/>
          <p:nvPr/>
        </p:nvSpPr>
        <p:spPr>
          <a:xfrm>
            <a:off x="35637" y="2646809"/>
            <a:ext cx="852408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MyApp</a:t>
            </a:r>
            <a:r>
              <a:rPr lang="en-US" dirty="0"/>
              <a:t>(</a:t>
            </a:r>
            <a:r>
              <a:rPr lang="en-US" dirty="0" err="1"/>
              <a:t>MDApp</a:t>
            </a:r>
            <a:r>
              <a:rPr lang="en-US" dirty="0"/>
              <a:t>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button = </a:t>
            </a:r>
            <a:r>
              <a:rPr lang="en-US" dirty="0" err="1"/>
              <a:t>MDFlatButton</a:t>
            </a:r>
            <a:r>
              <a:rPr lang="en-US" dirty="0"/>
              <a:t>(text="Open Dialog Box", </a:t>
            </a:r>
            <a:r>
              <a:rPr lang="en-US" dirty="0" err="1"/>
              <a:t>on_release</a:t>
            </a:r>
            <a:r>
              <a:rPr lang="en-US" dirty="0"/>
              <a:t>=</a:t>
            </a:r>
            <a:r>
              <a:rPr lang="en-US" dirty="0" err="1"/>
              <a:t>self.show_dialog_box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self.theme_cls.theme_style</a:t>
            </a:r>
            <a:r>
              <a:rPr lang="en-US" dirty="0"/>
              <a:t> = "Light"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self.theme_cls.primary_palette</a:t>
            </a:r>
            <a:r>
              <a:rPr lang="en-US" dirty="0"/>
              <a:t> = "</a:t>
            </a:r>
            <a:r>
              <a:rPr lang="en-US" dirty="0" err="1"/>
              <a:t>BlueGray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self.theme_cls.primary_hue</a:t>
            </a:r>
            <a:r>
              <a:rPr lang="en-US" dirty="0"/>
              <a:t> = "700"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self.theme_cls.accent_palette</a:t>
            </a:r>
            <a:r>
              <a:rPr lang="en-US" dirty="0"/>
              <a:t> = "Teal"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self.theme_cls.accent_hue</a:t>
            </a:r>
            <a:r>
              <a:rPr lang="en-US" dirty="0"/>
              <a:t> = "700"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self.theme_cls.theme_style</a:t>
            </a:r>
            <a:r>
              <a:rPr lang="en-US" dirty="0"/>
              <a:t> = "Light"</a:t>
            </a:r>
          </a:p>
          <a:p>
            <a:r>
              <a:rPr lang="en-US" dirty="0"/>
              <a:t>        return button</a:t>
            </a:r>
          </a:p>
          <a:p>
            <a:r>
              <a:rPr lang="en-US" dirty="0"/>
              <a:t>    def </a:t>
            </a:r>
            <a:r>
              <a:rPr lang="en-US" dirty="0" err="1"/>
              <a:t>show_dialog_box</a:t>
            </a:r>
            <a:r>
              <a:rPr lang="en-US" dirty="0"/>
              <a:t>(self, instance):</a:t>
            </a:r>
          </a:p>
          <a:p>
            <a:r>
              <a:rPr lang="en-US" dirty="0"/>
              <a:t>        dialog = </a:t>
            </a:r>
            <a:r>
              <a:rPr lang="en-US" dirty="0" err="1"/>
              <a:t>MDDialog</a:t>
            </a:r>
            <a:r>
              <a:rPr lang="en-US" dirty="0"/>
              <a:t>(</a:t>
            </a:r>
          </a:p>
          <a:p>
            <a:r>
              <a:rPr lang="en-US" dirty="0"/>
              <a:t>            title="Dialog Box Title",</a:t>
            </a:r>
          </a:p>
          <a:p>
            <a:r>
              <a:rPr lang="en-US" dirty="0"/>
              <a:t>            text="Hello, this is a dialog box!")</a:t>
            </a:r>
          </a:p>
          <a:p>
            <a:r>
              <a:rPr lang="en-US" dirty="0"/>
              <a:t>        </a:t>
            </a:r>
            <a:r>
              <a:rPr lang="en-US" dirty="0" err="1"/>
              <a:t>dialog.open</a:t>
            </a:r>
            <a:r>
              <a:rPr lang="en-US" dirty="0"/>
              <a:t>()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90AB3D2-B2F8-8361-5A41-C241C4404D20}"/>
              </a:ext>
            </a:extLst>
          </p:cNvPr>
          <p:cNvSpPr/>
          <p:nvPr/>
        </p:nvSpPr>
        <p:spPr>
          <a:xfrm>
            <a:off x="6583680" y="3137095"/>
            <a:ext cx="1645920" cy="5205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50C484-91EF-2D0B-C1BE-EBDCF2CADB48}"/>
              </a:ext>
            </a:extLst>
          </p:cNvPr>
          <p:cNvSpPr/>
          <p:nvPr/>
        </p:nvSpPr>
        <p:spPr>
          <a:xfrm>
            <a:off x="268223" y="5413717"/>
            <a:ext cx="3712934" cy="1169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802BDBDC-47B3-C95B-7CEE-6712247DAD90}"/>
              </a:ext>
            </a:extLst>
          </p:cNvPr>
          <p:cNvCxnSpPr>
            <a:stCxn id="13" idx="2"/>
            <a:endCxn id="14" idx="3"/>
          </p:cNvCxnSpPr>
          <p:nvPr/>
        </p:nvCxnSpPr>
        <p:spPr>
          <a:xfrm rot="5400000">
            <a:off x="4523350" y="3115408"/>
            <a:ext cx="2341099" cy="3425483"/>
          </a:xfrm>
          <a:prstGeom prst="bentConnector2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562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16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`</a:t>
            </a:r>
            <a:r>
              <a:rPr lang="en-US" sz="3200" b="1" dirty="0" err="1">
                <a:solidFill>
                  <a:schemeClr val="bg1"/>
                </a:solidFill>
              </a:rPr>
              <a:t>MDDialog</a:t>
            </a:r>
            <a:r>
              <a:rPr lang="en-US" sz="3200" b="1" dirty="0">
                <a:solidFill>
                  <a:schemeClr val="bg1"/>
                </a:solidFill>
              </a:rPr>
              <a:t>`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D137FDD8-36CD-F747-7F5D-4D6D40014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904" y="1661412"/>
            <a:ext cx="5373873" cy="42357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D04948F-BD96-479B-32A6-E3BB151B06D2}"/>
              </a:ext>
            </a:extLst>
          </p:cNvPr>
          <p:cNvSpPr txBox="1"/>
          <p:nvPr/>
        </p:nvSpPr>
        <p:spPr>
          <a:xfrm>
            <a:off x="1" y="2506899"/>
            <a:ext cx="3501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 err="1"/>
              <a:t>on_release</a:t>
            </a:r>
            <a:r>
              <a:rPr lang="en-US" b="1" dirty="0"/>
              <a:t>=</a:t>
            </a:r>
            <a:r>
              <a:rPr lang="en-US" b="1" dirty="0" err="1"/>
              <a:t>self.show_dialog_box</a:t>
            </a:r>
            <a:r>
              <a:rPr lang="en-US" b="1" dirty="0"/>
              <a:t>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3E38816-2FE8-B501-1A9E-F4AE26616D6F}"/>
              </a:ext>
            </a:extLst>
          </p:cNvPr>
          <p:cNvCxnSpPr>
            <a:stCxn id="10" idx="2"/>
          </p:cNvCxnSpPr>
          <p:nvPr/>
        </p:nvCxnSpPr>
        <p:spPr>
          <a:xfrm flipH="1">
            <a:off x="1561514" y="2876231"/>
            <a:ext cx="189439" cy="552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0A7EF49-DE11-48B9-45C0-37B84E6CCB38}"/>
              </a:ext>
            </a:extLst>
          </p:cNvPr>
          <p:cNvSpPr txBox="1"/>
          <p:nvPr/>
        </p:nvSpPr>
        <p:spPr>
          <a:xfrm>
            <a:off x="-28134" y="3537051"/>
            <a:ext cx="4600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def </a:t>
            </a:r>
            <a:r>
              <a:rPr lang="en-US" dirty="0" err="1"/>
              <a:t>show_dialog_box</a:t>
            </a:r>
            <a:r>
              <a:rPr lang="en-US" dirty="0"/>
              <a:t>(self, instance):</a:t>
            </a:r>
          </a:p>
        </p:txBody>
      </p:sp>
    </p:spTree>
    <p:extLst>
      <p:ext uri="{BB962C8B-B14F-4D97-AF65-F5344CB8AC3E}">
        <p14:creationId xmlns:p14="http://schemas.microsoft.com/office/powerpoint/2010/main" val="3764023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1646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`</a:t>
            </a:r>
            <a:r>
              <a:rPr lang="en-US" sz="3200" b="1" dirty="0" err="1">
                <a:solidFill>
                  <a:schemeClr val="bg1"/>
                </a:solidFill>
              </a:rPr>
              <a:t>MDDialog</a:t>
            </a:r>
            <a:r>
              <a:rPr lang="en-US" sz="3200" b="1" dirty="0">
                <a:solidFill>
                  <a:schemeClr val="bg1"/>
                </a:solidFill>
              </a:rPr>
              <a:t>`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08ABA3-33C4-F05E-2203-53E381AF027C}"/>
              </a:ext>
            </a:extLst>
          </p:cNvPr>
          <p:cNvSpPr txBox="1"/>
          <p:nvPr/>
        </p:nvSpPr>
        <p:spPr>
          <a:xfrm>
            <a:off x="1878037" y="1322363"/>
            <a:ext cx="6997740" cy="147732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 def </a:t>
            </a:r>
            <a:r>
              <a:rPr lang="en-US" dirty="0" err="1"/>
              <a:t>show_dialog_box</a:t>
            </a:r>
            <a:r>
              <a:rPr lang="en-US" dirty="0"/>
              <a:t>(self, instance):</a:t>
            </a:r>
          </a:p>
          <a:p>
            <a:r>
              <a:rPr lang="en-US" dirty="0"/>
              <a:t>        dialog = </a:t>
            </a:r>
            <a:r>
              <a:rPr lang="en-US" dirty="0" err="1"/>
              <a:t>MDDialog</a:t>
            </a:r>
            <a:r>
              <a:rPr lang="en-US" dirty="0"/>
              <a:t>(</a:t>
            </a:r>
          </a:p>
          <a:p>
            <a:r>
              <a:rPr lang="en-US" dirty="0"/>
              <a:t>            title="Dialog Box Title",</a:t>
            </a:r>
          </a:p>
          <a:p>
            <a:r>
              <a:rPr lang="en-US" dirty="0"/>
              <a:t>            text="Hello, this is a dialog box!")</a:t>
            </a:r>
          </a:p>
          <a:p>
            <a:r>
              <a:rPr lang="en-US" dirty="0"/>
              <a:t>        </a:t>
            </a:r>
            <a:r>
              <a:rPr lang="en-US" dirty="0" err="1"/>
              <a:t>dialog.open</a:t>
            </a:r>
            <a:r>
              <a:rPr lang="en-US" dirty="0"/>
              <a:t>()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02BE6E-27FB-7B95-354E-AB20A99CC00F}"/>
              </a:ext>
            </a:extLst>
          </p:cNvPr>
          <p:cNvSpPr/>
          <p:nvPr/>
        </p:nvSpPr>
        <p:spPr>
          <a:xfrm>
            <a:off x="2321169" y="1659988"/>
            <a:ext cx="3587262" cy="8581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A1C22F4A-97A3-2CEC-4FDC-130F10C074AC}"/>
              </a:ext>
            </a:extLst>
          </p:cNvPr>
          <p:cNvCxnSpPr>
            <a:stCxn id="9" idx="3"/>
          </p:cNvCxnSpPr>
          <p:nvPr/>
        </p:nvCxnSpPr>
        <p:spPr>
          <a:xfrm>
            <a:off x="5908431" y="2089053"/>
            <a:ext cx="604911" cy="1498209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6DCD720-289E-2D8E-BD5F-2A9769236BD4}"/>
              </a:ext>
            </a:extLst>
          </p:cNvPr>
          <p:cNvSpPr txBox="1"/>
          <p:nvPr/>
        </p:nvSpPr>
        <p:spPr>
          <a:xfrm>
            <a:off x="5887330" y="3534565"/>
            <a:ext cx="1744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Dialog Creations</a:t>
            </a: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0C1B2AAE-27CE-E85F-EDB3-2CF4D14C8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7330" y="3903897"/>
            <a:ext cx="331997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An instance of the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MDDialog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class is created and assigned to the variable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dialog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1F6071D-C859-1813-E8C3-CD92106FEF41}"/>
              </a:ext>
            </a:extLst>
          </p:cNvPr>
          <p:cNvSpPr/>
          <p:nvPr/>
        </p:nvSpPr>
        <p:spPr>
          <a:xfrm>
            <a:off x="2473569" y="1939001"/>
            <a:ext cx="3280117" cy="5029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FE6C657-C85B-FCB7-9D40-770847B23741}"/>
              </a:ext>
            </a:extLst>
          </p:cNvPr>
          <p:cNvCxnSpPr>
            <a:stCxn id="16" idx="1"/>
          </p:cNvCxnSpPr>
          <p:nvPr/>
        </p:nvCxnSpPr>
        <p:spPr>
          <a:xfrm rot="10800000" flipV="1">
            <a:off x="2053883" y="2190460"/>
            <a:ext cx="419686" cy="1846967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D11BE98-E7B2-369F-3761-FF8FC5150844}"/>
              </a:ext>
            </a:extLst>
          </p:cNvPr>
          <p:cNvSpPr txBox="1"/>
          <p:nvPr/>
        </p:nvSpPr>
        <p:spPr>
          <a:xfrm>
            <a:off x="1181623" y="4037428"/>
            <a:ext cx="2234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Dialog Configurations</a:t>
            </a: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8679565E-2245-5BC5-93C8-81779B6C6B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4302" y="4959757"/>
            <a:ext cx="301752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open()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method is called on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dialog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instance.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14E46FF-A8BC-7202-C818-2F22ABD2429F}"/>
              </a:ext>
            </a:extLst>
          </p:cNvPr>
          <p:cNvSpPr/>
          <p:nvPr/>
        </p:nvSpPr>
        <p:spPr>
          <a:xfrm>
            <a:off x="2264897" y="2441921"/>
            <a:ext cx="1560933" cy="3786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E432AFE5-B545-81F5-CF90-875C6BF96294}"/>
              </a:ext>
            </a:extLst>
          </p:cNvPr>
          <p:cNvCxnSpPr>
            <a:stCxn id="22" idx="4"/>
          </p:cNvCxnSpPr>
          <p:nvPr/>
        </p:nvCxnSpPr>
        <p:spPr>
          <a:xfrm rot="16200000" flipH="1">
            <a:off x="2876697" y="2989239"/>
            <a:ext cx="1863970" cy="1526636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60515CA-CC21-DBEA-B53F-0F8EEE079561}"/>
              </a:ext>
            </a:extLst>
          </p:cNvPr>
          <p:cNvSpPr txBox="1"/>
          <p:nvPr/>
        </p:nvSpPr>
        <p:spPr>
          <a:xfrm>
            <a:off x="3554302" y="4642561"/>
            <a:ext cx="1648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Dialog Opening</a:t>
            </a:r>
          </a:p>
        </p:txBody>
      </p:sp>
    </p:spTree>
    <p:extLst>
      <p:ext uri="{BB962C8B-B14F-4D97-AF65-F5344CB8AC3E}">
        <p14:creationId xmlns:p14="http://schemas.microsoft.com/office/powerpoint/2010/main" val="3098085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4262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Try Your Self!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51872B-A564-040F-D3DB-12ED99679466}"/>
              </a:ext>
            </a:extLst>
          </p:cNvPr>
          <p:cNvSpPr txBox="1"/>
          <p:nvPr/>
        </p:nvSpPr>
        <p:spPr>
          <a:xfrm>
            <a:off x="1463041" y="875230"/>
            <a:ext cx="4740812" cy="590931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kivymd.app</a:t>
            </a:r>
            <a:r>
              <a:rPr lang="en-US" dirty="0"/>
              <a:t> import </a:t>
            </a:r>
            <a:r>
              <a:rPr lang="en-US" dirty="0" err="1"/>
              <a:t>MDApp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kivymd.uix.button</a:t>
            </a:r>
            <a:r>
              <a:rPr lang="en-US" dirty="0"/>
              <a:t> import </a:t>
            </a:r>
            <a:r>
              <a:rPr lang="en-US" dirty="0" err="1"/>
              <a:t>MDFlatButton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kivymd.uix.dialog</a:t>
            </a:r>
            <a:r>
              <a:rPr lang="en-US" dirty="0"/>
              <a:t> import </a:t>
            </a:r>
            <a:r>
              <a:rPr lang="en-US" dirty="0" err="1"/>
              <a:t>MDDialog</a:t>
            </a:r>
            <a:endParaRPr lang="en-US" dirty="0"/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MyApp</a:t>
            </a:r>
            <a:r>
              <a:rPr lang="en-US" dirty="0"/>
              <a:t>(</a:t>
            </a:r>
            <a:r>
              <a:rPr lang="en-US" dirty="0" err="1"/>
              <a:t>MDApp</a:t>
            </a:r>
            <a:r>
              <a:rPr lang="en-US" dirty="0"/>
              <a:t>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button = </a:t>
            </a:r>
            <a:r>
              <a:rPr lang="en-US" dirty="0" err="1"/>
              <a:t>MDFlatButton</a:t>
            </a:r>
            <a:r>
              <a:rPr lang="en-US" dirty="0"/>
              <a:t>(text="Open Dialog Box", </a:t>
            </a:r>
            <a:r>
              <a:rPr lang="en-US" dirty="0" err="1"/>
              <a:t>on_release</a:t>
            </a:r>
            <a:r>
              <a:rPr lang="en-US" dirty="0"/>
              <a:t>=</a:t>
            </a:r>
            <a:r>
              <a:rPr lang="en-US" dirty="0" err="1"/>
              <a:t>self.show_dialog_box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self.theme_cls.theme_style</a:t>
            </a:r>
            <a:r>
              <a:rPr lang="en-US" dirty="0"/>
              <a:t> = "Light"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self.theme_cls.primary_palette</a:t>
            </a:r>
            <a:r>
              <a:rPr lang="en-US" dirty="0"/>
              <a:t> = "</a:t>
            </a:r>
            <a:r>
              <a:rPr lang="en-US" dirty="0" err="1"/>
              <a:t>BlueGray</a:t>
            </a:r>
            <a:r>
              <a:rPr lang="en-US" dirty="0"/>
              <a:t>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self.theme_cls.primary_hue</a:t>
            </a:r>
            <a:r>
              <a:rPr lang="en-US" dirty="0"/>
              <a:t> = "700"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self.theme_cls.accent_palette</a:t>
            </a:r>
            <a:r>
              <a:rPr lang="en-US" dirty="0"/>
              <a:t> = "Teal"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self.theme_cls.accent_hue</a:t>
            </a:r>
            <a:r>
              <a:rPr lang="en-US" dirty="0"/>
              <a:t> = "700"</a:t>
            </a:r>
          </a:p>
          <a:p>
            <a:r>
              <a:rPr lang="en-US" dirty="0"/>
              <a:t>        </a:t>
            </a:r>
            <a:r>
              <a:rPr lang="en-US" dirty="0" err="1"/>
              <a:t>self.theme_cls.theme_style</a:t>
            </a:r>
            <a:r>
              <a:rPr lang="en-US" dirty="0"/>
              <a:t> = "Light"</a:t>
            </a:r>
          </a:p>
          <a:p>
            <a:r>
              <a:rPr lang="en-US" dirty="0"/>
              <a:t>        return button</a:t>
            </a:r>
          </a:p>
          <a:p>
            <a:r>
              <a:rPr lang="en-US" dirty="0"/>
              <a:t>    def </a:t>
            </a:r>
            <a:r>
              <a:rPr lang="en-US" dirty="0" err="1"/>
              <a:t>show_dialog_box</a:t>
            </a:r>
            <a:r>
              <a:rPr lang="en-US" dirty="0"/>
              <a:t>(self, instance):</a:t>
            </a:r>
          </a:p>
          <a:p>
            <a:r>
              <a:rPr lang="en-US" dirty="0"/>
              <a:t>        dialog = </a:t>
            </a:r>
            <a:r>
              <a:rPr lang="en-US" dirty="0" err="1"/>
              <a:t>MDDialog</a:t>
            </a:r>
            <a:r>
              <a:rPr lang="en-US" dirty="0"/>
              <a:t>(</a:t>
            </a:r>
          </a:p>
          <a:p>
            <a:r>
              <a:rPr lang="en-US" dirty="0"/>
              <a:t>            title="Dialog Box Title",</a:t>
            </a:r>
          </a:p>
          <a:p>
            <a:r>
              <a:rPr lang="en-US" dirty="0"/>
              <a:t>            text="Hello, this is a dialog box!")</a:t>
            </a:r>
          </a:p>
          <a:p>
            <a:r>
              <a:rPr lang="en-US" dirty="0"/>
              <a:t>        </a:t>
            </a:r>
            <a:r>
              <a:rPr lang="en-US" dirty="0" err="1"/>
              <a:t>dialog.open</a:t>
            </a:r>
            <a:r>
              <a:rPr lang="en-US" dirty="0"/>
              <a:t>()</a:t>
            </a:r>
          </a:p>
          <a:p>
            <a:r>
              <a:rPr lang="en-US" dirty="0" err="1"/>
              <a:t>MyApp</a:t>
            </a:r>
            <a:r>
              <a:rPr lang="en-US" dirty="0"/>
              <a:t>().run()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5192EE-6FC3-9B4D-5DEC-C0F689E6DE4F}"/>
              </a:ext>
            </a:extLst>
          </p:cNvPr>
          <p:cNvSpPr txBox="1"/>
          <p:nvPr/>
        </p:nvSpPr>
        <p:spPr>
          <a:xfrm>
            <a:off x="6266219" y="3651580"/>
            <a:ext cx="2821509" cy="175432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BoxLayout</a:t>
            </a:r>
            <a:r>
              <a:rPr lang="en-US" dirty="0"/>
              <a:t>:</a:t>
            </a:r>
          </a:p>
          <a:p>
            <a:r>
              <a:rPr lang="en-US" dirty="0"/>
              <a:t>    orientation: 'vertical'</a:t>
            </a:r>
          </a:p>
          <a:p>
            <a:r>
              <a:rPr lang="en-US" dirty="0"/>
              <a:t>    </a:t>
            </a:r>
            <a:r>
              <a:rPr lang="en-US" dirty="0" err="1"/>
              <a:t>MDRaisedButton</a:t>
            </a:r>
            <a:r>
              <a:rPr lang="en-US" dirty="0"/>
              <a:t>:</a:t>
            </a:r>
          </a:p>
          <a:p>
            <a:r>
              <a:rPr lang="en-US" dirty="0"/>
              <a:t>        text: "Show Data Table"</a:t>
            </a:r>
          </a:p>
          <a:p>
            <a:r>
              <a:rPr lang="en-US" dirty="0"/>
              <a:t>        </a:t>
            </a:r>
            <a:r>
              <a:rPr lang="en-US" dirty="0" err="1"/>
              <a:t>on_release</a:t>
            </a:r>
            <a:r>
              <a:rPr lang="en-US" dirty="0"/>
              <a:t>: </a:t>
            </a:r>
            <a:r>
              <a:rPr lang="en-US" dirty="0" err="1"/>
              <a:t>app.show_data_table</a:t>
            </a:r>
            <a:r>
              <a:rPr lang="en-US" dirty="0"/>
              <a:t>()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652C30-F808-B6E7-72C6-0E84381D4D85}"/>
              </a:ext>
            </a:extLst>
          </p:cNvPr>
          <p:cNvSpPr txBox="1"/>
          <p:nvPr/>
        </p:nvSpPr>
        <p:spPr>
          <a:xfrm>
            <a:off x="7081678" y="1452094"/>
            <a:ext cx="949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main.py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EBBD3C7-8111-EC54-7C1D-F51C677D3B27}"/>
              </a:ext>
            </a:extLst>
          </p:cNvPr>
          <p:cNvSpPr txBox="1"/>
          <p:nvPr/>
        </p:nvSpPr>
        <p:spPr>
          <a:xfrm>
            <a:off x="7216752" y="2457594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main.kv</a:t>
            </a:r>
            <a:endParaRPr lang="en-US" dirty="0"/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EB327708-BF91-909A-E4B8-43FC052FCBF6}"/>
              </a:ext>
            </a:extLst>
          </p:cNvPr>
          <p:cNvCxnSpPr>
            <a:stCxn id="15" idx="2"/>
          </p:cNvCxnSpPr>
          <p:nvPr/>
        </p:nvCxnSpPr>
        <p:spPr>
          <a:xfrm rot="5400000">
            <a:off x="6670095" y="1355185"/>
            <a:ext cx="420217" cy="1352699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F71F37CB-F5D0-43B8-3281-28E52C34EE86}"/>
              </a:ext>
            </a:extLst>
          </p:cNvPr>
          <p:cNvCxnSpPr>
            <a:cxnSpLocks/>
            <a:stCxn id="23" idx="2"/>
            <a:endCxn id="11" idx="0"/>
          </p:cNvCxnSpPr>
          <p:nvPr/>
        </p:nvCxnSpPr>
        <p:spPr>
          <a:xfrm rot="5400000">
            <a:off x="7264648" y="3239253"/>
            <a:ext cx="824654" cy="1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44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54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Creating Data Tables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3314C2-3A84-15B5-FEAB-24A1C55F7D0D}"/>
              </a:ext>
            </a:extLst>
          </p:cNvPr>
          <p:cNvSpPr txBox="1"/>
          <p:nvPr/>
        </p:nvSpPr>
        <p:spPr>
          <a:xfrm>
            <a:off x="1743457" y="1137697"/>
            <a:ext cx="6379698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kivymd.uix.datatables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err="1"/>
              <a:t>MDDataTable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C72359-6001-C51A-8107-A3FA3EF222E4}"/>
              </a:ext>
            </a:extLst>
          </p:cNvPr>
          <p:cNvSpPr txBox="1"/>
          <p:nvPr/>
        </p:nvSpPr>
        <p:spPr>
          <a:xfrm>
            <a:off x="717453" y="2498141"/>
            <a:ext cx="878527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def </a:t>
            </a:r>
            <a:r>
              <a:rPr lang="en-US" dirty="0" err="1"/>
              <a:t>show_data_table</a:t>
            </a:r>
            <a:r>
              <a:rPr lang="en-US" dirty="0"/>
              <a:t>(self):</a:t>
            </a:r>
          </a:p>
          <a:p>
            <a:r>
              <a:rPr lang="en-US" dirty="0"/>
              <a:t>        data = { "Column 1": ["Data 1", "Data 2", "Data 3"],</a:t>
            </a:r>
          </a:p>
          <a:p>
            <a:r>
              <a:rPr lang="en-US" dirty="0"/>
              <a:t>            "Column 2": ["Data A", "Data B", "Data C"],</a:t>
            </a:r>
          </a:p>
          <a:p>
            <a:r>
              <a:rPr lang="en-US" dirty="0"/>
              <a:t>            "Column 3": ["X", "Y", "Z"]}</a:t>
            </a:r>
          </a:p>
          <a:p>
            <a:r>
              <a:rPr lang="en-US" dirty="0"/>
              <a:t>        table = </a:t>
            </a:r>
            <a:r>
              <a:rPr lang="en-US" dirty="0" err="1"/>
              <a:t>MDDataTable</a:t>
            </a:r>
            <a:r>
              <a:rPr lang="en-US" dirty="0"/>
              <a:t>(</a:t>
            </a:r>
          </a:p>
          <a:p>
            <a:r>
              <a:rPr lang="en-US" dirty="0"/>
              <a:t>            </a:t>
            </a:r>
            <a:r>
              <a:rPr lang="en-US" dirty="0" err="1"/>
              <a:t>pos_hint</a:t>
            </a:r>
            <a:r>
              <a:rPr lang="en-US" dirty="0"/>
              <a:t>={'</a:t>
            </a:r>
            <a:r>
              <a:rPr lang="en-US" dirty="0" err="1"/>
              <a:t>center_x</a:t>
            </a:r>
            <a:r>
              <a:rPr lang="en-US" dirty="0"/>
              <a:t>': 0.5, '</a:t>
            </a:r>
            <a:r>
              <a:rPr lang="en-US" dirty="0" err="1"/>
              <a:t>center_y</a:t>
            </a:r>
            <a:r>
              <a:rPr lang="en-US" dirty="0"/>
              <a:t>': 0.5},</a:t>
            </a:r>
          </a:p>
          <a:p>
            <a:r>
              <a:rPr lang="en-US" dirty="0"/>
              <a:t>            </a:t>
            </a:r>
            <a:r>
              <a:rPr lang="en-US" dirty="0" err="1"/>
              <a:t>size_hint</a:t>
            </a:r>
            <a:r>
              <a:rPr lang="en-US" dirty="0"/>
              <a:t>=(0.9, 0.6),</a:t>
            </a:r>
          </a:p>
          <a:p>
            <a:r>
              <a:rPr lang="en-US" dirty="0"/>
              <a:t>            </a:t>
            </a:r>
            <a:r>
              <a:rPr lang="en-US" dirty="0" err="1"/>
              <a:t>column_data</a:t>
            </a:r>
            <a:r>
              <a:rPr lang="en-US" dirty="0"/>
              <a:t>=[</a:t>
            </a:r>
          </a:p>
          <a:p>
            <a:r>
              <a:rPr lang="en-US" dirty="0"/>
              <a:t>                ("Column 1", </a:t>
            </a:r>
            <a:r>
              <a:rPr lang="en-US" dirty="0" err="1"/>
              <a:t>dp</a:t>
            </a:r>
            <a:r>
              <a:rPr lang="en-US" dirty="0"/>
              <a:t>(30)),</a:t>
            </a:r>
          </a:p>
          <a:p>
            <a:r>
              <a:rPr lang="en-US" dirty="0"/>
              <a:t>                ("Column 2", </a:t>
            </a:r>
            <a:r>
              <a:rPr lang="en-US" dirty="0" err="1"/>
              <a:t>dp</a:t>
            </a:r>
            <a:r>
              <a:rPr lang="en-US" dirty="0"/>
              <a:t>(30)),</a:t>
            </a:r>
          </a:p>
          <a:p>
            <a:r>
              <a:rPr lang="en-US" dirty="0"/>
              <a:t>                ("Column 3", </a:t>
            </a:r>
            <a:r>
              <a:rPr lang="en-US" dirty="0" err="1"/>
              <a:t>dp</a:t>
            </a:r>
            <a:r>
              <a:rPr lang="en-US" dirty="0"/>
              <a:t>(30))],</a:t>
            </a:r>
          </a:p>
          <a:p>
            <a:r>
              <a:rPr lang="en-US" dirty="0"/>
              <a:t>            </a:t>
            </a:r>
            <a:r>
              <a:rPr lang="en-US" dirty="0" err="1"/>
              <a:t>row_data</a:t>
            </a:r>
            <a:r>
              <a:rPr lang="en-US" dirty="0"/>
              <a:t>=[</a:t>
            </a:r>
          </a:p>
          <a:p>
            <a:r>
              <a:rPr lang="en-US" dirty="0"/>
              <a:t>                (data["Column 1"][0], data["Column 2"][0], data["Column 3"][0]),</a:t>
            </a:r>
          </a:p>
          <a:p>
            <a:r>
              <a:rPr lang="en-US" dirty="0"/>
              <a:t>                (data["Column 1"][1], data["Column 2"][1], data["Column 3"][1]),</a:t>
            </a:r>
          </a:p>
          <a:p>
            <a:r>
              <a:rPr lang="en-US" dirty="0"/>
              <a:t>                (data["Column 1"][2], data["Column 2"][2], data["Column 3"][2])])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DB6885-D155-F672-C78D-E16A124915DF}"/>
              </a:ext>
            </a:extLst>
          </p:cNvPr>
          <p:cNvSpPr/>
          <p:nvPr/>
        </p:nvSpPr>
        <p:spPr>
          <a:xfrm>
            <a:off x="1117751" y="2790713"/>
            <a:ext cx="5106888" cy="8299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F9693C-57E4-3A15-2105-9A921FE8B62F}"/>
              </a:ext>
            </a:extLst>
          </p:cNvPr>
          <p:cNvSpPr txBox="1"/>
          <p:nvPr/>
        </p:nvSpPr>
        <p:spPr>
          <a:xfrm>
            <a:off x="6609577" y="1661412"/>
            <a:ext cx="1663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Creations</a:t>
            </a:r>
          </a:p>
        </p:txBody>
      </p: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6CBFEA3A-5458-877E-4DFD-4E753037CFA0}"/>
              </a:ext>
            </a:extLst>
          </p:cNvPr>
          <p:cNvCxnSpPr>
            <a:cxnSpLocks/>
            <a:stCxn id="12" idx="3"/>
            <a:endCxn id="13" idx="1"/>
          </p:cNvCxnSpPr>
          <p:nvPr/>
        </p:nvCxnSpPr>
        <p:spPr>
          <a:xfrm flipV="1">
            <a:off x="6224639" y="1846078"/>
            <a:ext cx="384938" cy="135963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444EDDE-AF11-D8CB-E334-9504C4CFBE0D}"/>
              </a:ext>
            </a:extLst>
          </p:cNvPr>
          <p:cNvSpPr/>
          <p:nvPr/>
        </p:nvSpPr>
        <p:spPr>
          <a:xfrm>
            <a:off x="1117751" y="3666590"/>
            <a:ext cx="6752808" cy="30788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7841DD-F6E0-D30F-DEC2-5BD4E875943F}"/>
              </a:ext>
            </a:extLst>
          </p:cNvPr>
          <p:cNvSpPr txBox="1"/>
          <p:nvPr/>
        </p:nvSpPr>
        <p:spPr>
          <a:xfrm>
            <a:off x="7218783" y="2261245"/>
            <a:ext cx="1096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Creations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A7AC468-8395-6948-B135-E19C21179D47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 flipH="1" flipV="1">
            <a:off x="7218783" y="2584411"/>
            <a:ext cx="651776" cy="2621613"/>
          </a:xfrm>
          <a:prstGeom prst="bentConnector5">
            <a:avLst>
              <a:gd name="adj1" fmla="val -35073"/>
              <a:gd name="adj2" fmla="val 73197"/>
              <a:gd name="adj3" fmla="val 135073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618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54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Creating Data Tables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87FF99-C273-A36C-D5CD-A29DE332C908}"/>
              </a:ext>
            </a:extLst>
          </p:cNvPr>
          <p:cNvSpPr txBox="1"/>
          <p:nvPr/>
        </p:nvSpPr>
        <p:spPr>
          <a:xfrm>
            <a:off x="2511630" y="1661412"/>
            <a:ext cx="3720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`</a:t>
            </a:r>
            <a:r>
              <a:rPr lang="en-US" b="1" dirty="0" err="1"/>
              <a:t>ModaView</a:t>
            </a:r>
            <a:r>
              <a:rPr lang="en-US" b="1" dirty="0"/>
              <a:t>` </a:t>
            </a:r>
            <a:r>
              <a:rPr lang="en-US" dirty="0"/>
              <a:t>for the table data display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B7773F-2246-D8E4-43C3-CFA667A7B0B4}"/>
              </a:ext>
            </a:extLst>
          </p:cNvPr>
          <p:cNvSpPr txBox="1"/>
          <p:nvPr/>
        </p:nvSpPr>
        <p:spPr>
          <a:xfrm>
            <a:off x="1757525" y="1077854"/>
            <a:ext cx="4572000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kivy.uix.modalview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import </a:t>
            </a:r>
            <a:r>
              <a:rPr lang="en-US" dirty="0" err="1"/>
              <a:t>ModalView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D9B46F-AA81-1913-CC5D-A995E67974DD}"/>
              </a:ext>
            </a:extLst>
          </p:cNvPr>
          <p:cNvSpPr txBox="1"/>
          <p:nvPr/>
        </p:nvSpPr>
        <p:spPr>
          <a:xfrm>
            <a:off x="268223" y="2549107"/>
            <a:ext cx="4371851" cy="230832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solidFill>
              <a:srgbClr val="0070C0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def </a:t>
            </a:r>
            <a:r>
              <a:rPr lang="en-US" dirty="0" err="1"/>
              <a:t>show_data_table</a:t>
            </a:r>
            <a:r>
              <a:rPr lang="en-US" dirty="0"/>
              <a:t>(self):</a:t>
            </a:r>
          </a:p>
          <a:p>
            <a:r>
              <a:rPr lang="en-US" dirty="0"/>
              <a:t>        data = { …………….}</a:t>
            </a:r>
          </a:p>
          <a:p>
            <a:endParaRPr lang="en-US" dirty="0"/>
          </a:p>
          <a:p>
            <a:r>
              <a:rPr lang="en-US" dirty="0"/>
              <a:t>        table = </a:t>
            </a:r>
            <a:r>
              <a:rPr lang="en-US" dirty="0" err="1"/>
              <a:t>MDDataTable</a:t>
            </a:r>
            <a:r>
              <a:rPr lang="en-US" dirty="0"/>
              <a:t>(…………………..)</a:t>
            </a:r>
          </a:p>
          <a:p>
            <a:endParaRPr lang="en-US" dirty="0"/>
          </a:p>
          <a:p>
            <a:r>
              <a:rPr lang="en-US" dirty="0"/>
              <a:t>        modal = </a:t>
            </a:r>
            <a:r>
              <a:rPr lang="en-US" dirty="0" err="1"/>
              <a:t>ModalView</a:t>
            </a:r>
            <a:r>
              <a:rPr lang="en-US" dirty="0"/>
              <a:t>(</a:t>
            </a:r>
            <a:r>
              <a:rPr lang="en-US" dirty="0" err="1"/>
              <a:t>size_hint</a:t>
            </a:r>
            <a:r>
              <a:rPr lang="en-US" dirty="0"/>
              <a:t>=(0.9, 0.6))</a:t>
            </a:r>
          </a:p>
          <a:p>
            <a:r>
              <a:rPr lang="en-US" dirty="0"/>
              <a:t>        </a:t>
            </a:r>
            <a:r>
              <a:rPr lang="en-US" dirty="0" err="1"/>
              <a:t>modal.add_widget</a:t>
            </a:r>
            <a:r>
              <a:rPr lang="en-US" dirty="0"/>
              <a:t>(table)</a:t>
            </a:r>
          </a:p>
          <a:p>
            <a:r>
              <a:rPr lang="en-US" dirty="0"/>
              <a:t>        </a:t>
            </a:r>
            <a:r>
              <a:rPr lang="en-US" dirty="0" err="1"/>
              <a:t>modal.open</a:t>
            </a:r>
            <a:r>
              <a:rPr lang="en-US" dirty="0"/>
              <a:t>()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18BB3B-678C-B7BD-E08F-9F7C646E0493}"/>
              </a:ext>
            </a:extLst>
          </p:cNvPr>
          <p:cNvSpPr/>
          <p:nvPr/>
        </p:nvSpPr>
        <p:spPr>
          <a:xfrm>
            <a:off x="717453" y="4234375"/>
            <a:ext cx="2715064" cy="323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ACA44B-4DC3-93A0-C640-68AF852A3716}"/>
              </a:ext>
            </a:extLst>
          </p:cNvPr>
          <p:cNvSpPr txBox="1"/>
          <p:nvPr/>
        </p:nvSpPr>
        <p:spPr>
          <a:xfrm>
            <a:off x="6209279" y="2898136"/>
            <a:ext cx="166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Adding the table widget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E9721B09-B829-8C61-7CA8-81850A39B0BE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V="1">
            <a:off x="3432517" y="3221302"/>
            <a:ext cx="2776762" cy="1174852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C2C32F58-90D7-B696-A3DA-EDF2A056CAFB}"/>
              </a:ext>
            </a:extLst>
          </p:cNvPr>
          <p:cNvSpPr/>
          <p:nvPr/>
        </p:nvSpPr>
        <p:spPr>
          <a:xfrm>
            <a:off x="585216" y="3382688"/>
            <a:ext cx="914400" cy="3235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D2A948F-2651-5E67-B36E-101C2636A608}"/>
              </a:ext>
            </a:extLst>
          </p:cNvPr>
          <p:cNvSpPr/>
          <p:nvPr/>
        </p:nvSpPr>
        <p:spPr>
          <a:xfrm>
            <a:off x="625938" y="3949799"/>
            <a:ext cx="3946061" cy="8583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C96147-7EA0-18E7-5CEA-550F7A9D79E4}"/>
              </a:ext>
            </a:extLst>
          </p:cNvPr>
          <p:cNvSpPr txBox="1"/>
          <p:nvPr/>
        </p:nvSpPr>
        <p:spPr>
          <a:xfrm>
            <a:off x="268223" y="5347799"/>
            <a:ext cx="166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Creating the </a:t>
            </a:r>
            <a:r>
              <a:rPr lang="en-US" b="1" dirty="0"/>
              <a:t>`</a:t>
            </a:r>
            <a:r>
              <a:rPr lang="en-US" b="1" dirty="0" err="1"/>
              <a:t>ModalView</a:t>
            </a:r>
            <a:r>
              <a:rPr lang="en-US" b="1" dirty="0"/>
              <a:t>`</a:t>
            </a:r>
            <a:endParaRPr lang="en-US" dirty="0"/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8A905E33-B239-D4D9-2B47-98E0562428F0}"/>
              </a:ext>
            </a:extLst>
          </p:cNvPr>
          <p:cNvCxnSpPr>
            <a:cxnSpLocks/>
            <a:stCxn id="27" idx="2"/>
            <a:endCxn id="28" idx="0"/>
          </p:cNvCxnSpPr>
          <p:nvPr/>
        </p:nvCxnSpPr>
        <p:spPr>
          <a:xfrm rot="5400000">
            <a:off x="1579546" y="4328375"/>
            <a:ext cx="539633" cy="149921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9E1C836-EF81-B2EF-40AE-9BE69F82D670}"/>
              </a:ext>
            </a:extLst>
          </p:cNvPr>
          <p:cNvSpPr txBox="1"/>
          <p:nvPr/>
        </p:nvSpPr>
        <p:spPr>
          <a:xfrm>
            <a:off x="4371851" y="4987583"/>
            <a:ext cx="4572000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BoxLayout</a:t>
            </a:r>
            <a:r>
              <a:rPr lang="en-US" dirty="0"/>
              <a:t>:</a:t>
            </a:r>
          </a:p>
          <a:p>
            <a:r>
              <a:rPr lang="en-US" dirty="0"/>
              <a:t>    orientation: 'vertical'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MDRaisedButton</a:t>
            </a:r>
            <a:r>
              <a:rPr lang="en-US" dirty="0"/>
              <a:t>:</a:t>
            </a:r>
          </a:p>
          <a:p>
            <a:r>
              <a:rPr lang="en-US" dirty="0"/>
              <a:t>        text: "Show Data Table"</a:t>
            </a:r>
          </a:p>
          <a:p>
            <a:r>
              <a:rPr lang="en-US" dirty="0"/>
              <a:t>        </a:t>
            </a:r>
            <a:r>
              <a:rPr lang="en-US" dirty="0" err="1"/>
              <a:t>on_release</a:t>
            </a:r>
            <a:r>
              <a:rPr lang="en-US" dirty="0"/>
              <a:t>: </a:t>
            </a:r>
            <a:r>
              <a:rPr lang="en-US" dirty="0" err="1"/>
              <a:t>app.show_data_table</a:t>
            </a:r>
            <a:r>
              <a:rPr lang="en-US" dirty="0"/>
              <a:t>()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0936A915-CE8E-2CB4-4029-91B33FA0FDD8}"/>
              </a:ext>
            </a:extLst>
          </p:cNvPr>
          <p:cNvCxnSpPr>
            <a:cxnSpLocks/>
            <a:stCxn id="14" idx="2"/>
            <a:endCxn id="43" idx="1"/>
          </p:cNvCxnSpPr>
          <p:nvPr/>
        </p:nvCxnSpPr>
        <p:spPr>
          <a:xfrm rot="16200000" flipH="1">
            <a:off x="2692779" y="4618800"/>
            <a:ext cx="1708665" cy="2185925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FEA71AC-446C-7ECA-DA37-8C43404652A3}"/>
              </a:ext>
            </a:extLst>
          </p:cNvPr>
          <p:cNvSpPr txBox="1"/>
          <p:nvPr/>
        </p:nvSpPr>
        <p:spPr>
          <a:xfrm>
            <a:off x="2613973" y="6172987"/>
            <a:ext cx="1325918" cy="6463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rgbClr val="0070C0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Calling the data Table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37A6002-558E-08EB-C3A8-CFF9CCEA88F5}"/>
              </a:ext>
            </a:extLst>
          </p:cNvPr>
          <p:cNvSpPr/>
          <p:nvPr/>
        </p:nvSpPr>
        <p:spPr>
          <a:xfrm>
            <a:off x="4640074" y="6428936"/>
            <a:ext cx="3603594" cy="274320"/>
          </a:xfrm>
          <a:prstGeom prst="rect">
            <a:avLst/>
          </a:prstGeom>
          <a:noFill/>
          <a:ln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48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54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Creating Data Tables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51399CD3-607C-5A20-5A0C-D8DEDF387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640" y="1674056"/>
            <a:ext cx="5881232" cy="463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11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3421</TotalTime>
  <Words>971</Words>
  <Application>Microsoft Office PowerPoint</Application>
  <PresentationFormat>On-screen Show (4:3)</PresentationFormat>
  <Paragraphs>113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40</cp:revision>
  <dcterms:created xsi:type="dcterms:W3CDTF">2023-09-15T09:50:08Z</dcterms:created>
  <dcterms:modified xsi:type="dcterms:W3CDTF">2023-11-22T18:48:49Z</dcterms:modified>
</cp:coreProperties>
</file>

<file path=docProps/thumbnail.jpeg>
</file>